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1034" r:id="rId17"/>
    <p:sldId id="271" r:id="rId18"/>
    <p:sldId id="102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72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1034"/>
            <p14:sldId id="271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9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Quevedo" userId="f277cc0c311b9f00" providerId="LiveId" clId="{4DBDAEB6-7E54-446F-887F-A7841A139B3A}"/>
    <pc:docChg chg="custSel delSld modSld modMainMaster modSection">
      <pc:chgData name="Michelle Quevedo" userId="f277cc0c311b9f00" providerId="LiveId" clId="{4DBDAEB6-7E54-446F-887F-A7841A139B3A}" dt="2020-05-11T03:56:27.690" v="94" actId="14100"/>
      <pc:docMkLst>
        <pc:docMk/>
      </pc:docMkLst>
      <pc:sldChg chg="addSp modSp del mod">
        <pc:chgData name="Michelle Quevedo" userId="f277cc0c311b9f00" providerId="LiveId" clId="{4DBDAEB6-7E54-446F-887F-A7841A139B3A}" dt="2020-05-11T03:55:16.595" v="87" actId="47"/>
        <pc:sldMkLst>
          <pc:docMk/>
          <pc:sldMk cId="1189666899" sldId="256"/>
        </pc:sldMkLst>
        <pc:spChg chg="mod">
          <ac:chgData name="Michelle Quevedo" userId="f277cc0c311b9f00" providerId="LiveId" clId="{4DBDAEB6-7E54-446F-887F-A7841A139B3A}" dt="2020-05-11T03:54:02.470" v="79" actId="1076"/>
          <ac:spMkLst>
            <pc:docMk/>
            <pc:sldMk cId="1189666899" sldId="256"/>
            <ac:spMk id="2" creationId="{00000000-0000-0000-0000-000000000000}"/>
          </ac:spMkLst>
        </pc:spChg>
        <pc:spChg chg="mod">
          <ac:chgData name="Michelle Quevedo" userId="f277cc0c311b9f00" providerId="LiveId" clId="{4DBDAEB6-7E54-446F-887F-A7841A139B3A}" dt="2020-05-11T03:53:19.098" v="74" actId="1076"/>
          <ac:spMkLst>
            <pc:docMk/>
            <pc:sldMk cId="1189666899" sldId="256"/>
            <ac:spMk id="3" creationId="{00000000-0000-0000-0000-000000000000}"/>
          </ac:spMkLst>
        </pc:spChg>
        <pc:picChg chg="add mod">
          <ac:chgData name="Michelle Quevedo" userId="f277cc0c311b9f00" providerId="LiveId" clId="{4DBDAEB6-7E54-446F-887F-A7841A139B3A}" dt="2020-05-11T03:53:53.940" v="78" actId="1076"/>
          <ac:picMkLst>
            <pc:docMk/>
            <pc:sldMk cId="1189666899" sldId="256"/>
            <ac:picMk id="4" creationId="{2F41F2D1-4358-42BF-9E1B-67F1FC89E4C8}"/>
          </ac:picMkLst>
        </pc:picChg>
      </pc:sldChg>
      <pc:sldChg chg="modSp mod">
        <pc:chgData name="Michelle Quevedo" userId="f277cc0c311b9f00" providerId="LiveId" clId="{4DBDAEB6-7E54-446F-887F-A7841A139B3A}" dt="2020-05-11T03:56:27.690" v="94" actId="14100"/>
        <pc:sldMkLst>
          <pc:docMk/>
          <pc:sldMk cId="0" sldId="259"/>
        </pc:sldMkLst>
        <pc:picChg chg="mod">
          <ac:chgData name="Michelle Quevedo" userId="f277cc0c311b9f00" providerId="LiveId" clId="{4DBDAEB6-7E54-446F-887F-A7841A139B3A}" dt="2020-05-11T03:56:27.690" v="94" actId="14100"/>
          <ac:picMkLst>
            <pc:docMk/>
            <pc:sldMk cId="0" sldId="259"/>
            <ac:picMk id="70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8:32.163" v="37" actId="14100"/>
        <pc:sldMkLst>
          <pc:docMk/>
          <pc:sldMk cId="0" sldId="261"/>
        </pc:sldMkLst>
        <pc:picChg chg="mod modCrop">
          <ac:chgData name="Michelle Quevedo" userId="f277cc0c311b9f00" providerId="LiveId" clId="{4DBDAEB6-7E54-446F-887F-A7841A139B3A}" dt="2020-05-11T03:48:32.163" v="37" actId="14100"/>
          <ac:picMkLst>
            <pc:docMk/>
            <pc:sldMk cId="0" sldId="261"/>
            <ac:picMk id="81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7:32.514" v="32"/>
        <pc:sldMkLst>
          <pc:docMk/>
          <pc:sldMk cId="0" sldId="262"/>
        </pc:sldMkLst>
        <pc:picChg chg="mod">
          <ac:chgData name="Michelle Quevedo" userId="f277cc0c311b9f00" providerId="LiveId" clId="{4DBDAEB6-7E54-446F-887F-A7841A139B3A}" dt="2020-05-11T03:47:32.514" v="32"/>
          <ac:picMkLst>
            <pc:docMk/>
            <pc:sldMk cId="0" sldId="262"/>
            <ac:picMk id="86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6:52.950" v="28" actId="14100"/>
        <pc:sldMkLst>
          <pc:docMk/>
          <pc:sldMk cId="0" sldId="263"/>
        </pc:sldMkLst>
        <pc:picChg chg="mod modCrop">
          <ac:chgData name="Michelle Quevedo" userId="f277cc0c311b9f00" providerId="LiveId" clId="{4DBDAEB6-7E54-446F-887F-A7841A139B3A}" dt="2020-05-11T03:46:52.950" v="28" actId="14100"/>
          <ac:picMkLst>
            <pc:docMk/>
            <pc:sldMk cId="0" sldId="263"/>
            <ac:picMk id="91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5:44.098" v="21" actId="14100"/>
        <pc:sldMkLst>
          <pc:docMk/>
          <pc:sldMk cId="0" sldId="265"/>
        </pc:sldMkLst>
        <pc:picChg chg="mod">
          <ac:chgData name="Michelle Quevedo" userId="f277cc0c311b9f00" providerId="LiveId" clId="{4DBDAEB6-7E54-446F-887F-A7841A139B3A}" dt="2020-05-11T03:45:44.098" v="21" actId="14100"/>
          <ac:picMkLst>
            <pc:docMk/>
            <pc:sldMk cId="0" sldId="265"/>
            <ac:picMk id="101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3:10.213" v="4" actId="14100"/>
        <pc:sldMkLst>
          <pc:docMk/>
          <pc:sldMk cId="0" sldId="267"/>
        </pc:sldMkLst>
        <pc:picChg chg="mod">
          <ac:chgData name="Michelle Quevedo" userId="f277cc0c311b9f00" providerId="LiveId" clId="{4DBDAEB6-7E54-446F-887F-A7841A139B3A}" dt="2020-05-11T03:43:10.213" v="4" actId="14100"/>
          <ac:picMkLst>
            <pc:docMk/>
            <pc:sldMk cId="0" sldId="267"/>
            <ac:picMk id="111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3:42.007" v="8" actId="14100"/>
        <pc:sldMkLst>
          <pc:docMk/>
          <pc:sldMk cId="0" sldId="268"/>
        </pc:sldMkLst>
        <pc:picChg chg="mod">
          <ac:chgData name="Michelle Quevedo" userId="f277cc0c311b9f00" providerId="LiveId" clId="{4DBDAEB6-7E54-446F-887F-A7841A139B3A}" dt="2020-05-11T03:43:42.007" v="8" actId="14100"/>
          <ac:picMkLst>
            <pc:docMk/>
            <pc:sldMk cId="0" sldId="268"/>
            <ac:picMk id="116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4:48.813" v="15" actId="1076"/>
        <pc:sldMkLst>
          <pc:docMk/>
          <pc:sldMk cId="0" sldId="269"/>
        </pc:sldMkLst>
        <pc:picChg chg="mod">
          <ac:chgData name="Michelle Quevedo" userId="f277cc0c311b9f00" providerId="LiveId" clId="{4DBDAEB6-7E54-446F-887F-A7841A139B3A}" dt="2020-05-11T03:44:48.813" v="15" actId="1076"/>
          <ac:picMkLst>
            <pc:docMk/>
            <pc:sldMk cId="0" sldId="269"/>
            <ac:picMk id="121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43:59.790" v="10" actId="14100"/>
        <pc:sldMkLst>
          <pc:docMk/>
          <pc:sldMk cId="0" sldId="270"/>
        </pc:sldMkLst>
        <pc:picChg chg="mod">
          <ac:chgData name="Michelle Quevedo" userId="f277cc0c311b9f00" providerId="LiveId" clId="{4DBDAEB6-7E54-446F-887F-A7841A139B3A}" dt="2020-05-11T03:43:59.790" v="10" actId="14100"/>
          <ac:picMkLst>
            <pc:docMk/>
            <pc:sldMk cId="0" sldId="270"/>
            <ac:picMk id="126" creationId="{00000000-0000-0000-0000-000000000000}"/>
          </ac:picMkLst>
        </pc:picChg>
      </pc:sldChg>
      <pc:sldChg chg="modSp mod">
        <pc:chgData name="Michelle Quevedo" userId="f277cc0c311b9f00" providerId="LiveId" clId="{4DBDAEB6-7E54-446F-887F-A7841A139B3A}" dt="2020-05-11T03:55:25.412" v="89" actId="20577"/>
        <pc:sldMkLst>
          <pc:docMk/>
          <pc:sldMk cId="2113494384" sldId="272"/>
        </pc:sldMkLst>
        <pc:spChg chg="mod">
          <ac:chgData name="Michelle Quevedo" userId="f277cc0c311b9f00" providerId="LiveId" clId="{4DBDAEB6-7E54-446F-887F-A7841A139B3A}" dt="2020-05-11T03:55:25.412" v="89" actId="20577"/>
          <ac:spMkLst>
            <pc:docMk/>
            <pc:sldMk cId="2113494384" sldId="272"/>
            <ac:spMk id="138" creationId="{00000000-0000-0000-0000-000000000000}"/>
          </ac:spMkLst>
        </pc:spChg>
        <pc:picChg chg="mod">
          <ac:chgData name="Michelle Quevedo" userId="f277cc0c311b9f00" providerId="LiveId" clId="{4DBDAEB6-7E54-446F-887F-A7841A139B3A}" dt="2020-05-11T03:54:46.884" v="83" actId="1076"/>
          <ac:picMkLst>
            <pc:docMk/>
            <pc:sldMk cId="2113494384" sldId="272"/>
            <ac:picMk id="139" creationId="{00000000-0000-0000-0000-000000000000}"/>
          </ac:picMkLst>
        </pc:picChg>
      </pc:sldChg>
      <pc:sldChg chg="del">
        <pc:chgData name="Michelle Quevedo" userId="f277cc0c311b9f00" providerId="LiveId" clId="{4DBDAEB6-7E54-446F-887F-A7841A139B3A}" dt="2020-05-11T03:50:13.269" v="40" actId="47"/>
        <pc:sldMkLst>
          <pc:docMk/>
          <pc:sldMk cId="3212110491" sldId="1032"/>
        </pc:sldMkLst>
      </pc:sldChg>
      <pc:sldMasterChg chg="delSldLayout modSldLayout">
        <pc:chgData name="Michelle Quevedo" userId="f277cc0c311b9f00" providerId="LiveId" clId="{4DBDAEB6-7E54-446F-887F-A7841A139B3A}" dt="2020-05-11T03:50:04.317" v="39" actId="2696"/>
        <pc:sldMasterMkLst>
          <pc:docMk/>
          <pc:sldMasterMk cId="2231202171" sldId="2147483648"/>
        </pc:sldMasterMkLst>
        <pc:sldLayoutChg chg="delSp del mod delAnim">
          <pc:chgData name="Michelle Quevedo" userId="f277cc0c311b9f00" providerId="LiveId" clId="{4DBDAEB6-7E54-446F-887F-A7841A139B3A}" dt="2020-05-11T03:50:04.317" v="39" actId="2696"/>
          <pc:sldLayoutMkLst>
            <pc:docMk/>
            <pc:sldMasterMk cId="2231202171" sldId="2147483648"/>
            <pc:sldLayoutMk cId="3969987407" sldId="2147483713"/>
          </pc:sldLayoutMkLst>
          <pc:picChg chg="del">
            <ac:chgData name="Michelle Quevedo" userId="f277cc0c311b9f00" providerId="LiveId" clId="{4DBDAEB6-7E54-446F-887F-A7841A139B3A}" dt="2020-05-11T03:50:01.017" v="38" actId="478"/>
            <ac:picMkLst>
              <pc:docMk/>
              <pc:sldMasterMk cId="2231202171" sldId="2147483648"/>
              <pc:sldLayoutMk cId="3969987407" sldId="2147483713"/>
              <ac:picMk id="4" creationId="{CC783FA6-CD5E-4525-ABE5-24786E1CE54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11/05/2020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mongodb-histor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3schools.in/mongodb/history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cloud/atla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03e55c6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03e55c6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6006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03e55c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03e55c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03e55c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03e55c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interna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03e55c6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b03e55c6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(Ale)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básica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03e55c6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03e55c6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(Ale)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mais completa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03e55c6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03e55c6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(Ale)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Relacionamento/Referencia (Quando existe)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03e55c6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03e55c6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(Larisa)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Certificação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mesmo link do slide tem informações de como se certificar e etc, não precisa ler tudo, só o suficiente pra uns 2 min de fala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03e55c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03e55c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03e55c6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03e55c6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(Ale)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03e55c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03e55c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(Larissa)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Significado do palavra Mongo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https://www.javatpoint.com/mongodb-history</a:t>
            </a:r>
            <a:r>
              <a:rPr lang="pt-BR"/>
              <a:t>   e  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https://www.w3schools.in/mongodb/history/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b03e55c6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b03e55c6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NoSQL e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 semelhanças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03e55c6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03e55c6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 é open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Comunidade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Codigo no github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03e55c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b03e55c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(Larissa)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próximos 3 slides são funcionalidades do Atlas, só falar o que a ferramenta faz, mas já tá escrito no slide, então sucesso </a:t>
            </a:r>
            <a:r>
              <a:rPr lang="pt-BR">
                <a:solidFill>
                  <a:schemeClr val="dk1"/>
                </a:solidFill>
              </a:rPr>
              <a:t>:)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https://www.mongodb.com/cloud/atlas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03e55c6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03e55c6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(Larissa)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Funcionalidade: Gráficos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03e55c6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03e55c6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(Larissa)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Funcionalidade: </a:t>
            </a:r>
            <a:r>
              <a:rPr lang="pt-BR"/>
              <a:t>Bússola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03e55c6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03e55c6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(Larissa)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Funcionalidade: </a:t>
            </a:r>
            <a:r>
              <a:rPr lang="pt-BR"/>
              <a:t>BI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03e55c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03e55c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85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8" r:id="rId2"/>
    <p:sldLayoutId id="2147483707" r:id="rId3"/>
    <p:sldLayoutId id="2147483708" r:id="rId4"/>
    <p:sldLayoutId id="2147483709" r:id="rId5"/>
    <p:sldLayoutId id="2147483710" r:id="rId6"/>
    <p:sldLayoutId id="2147483680" r:id="rId7"/>
    <p:sldLayoutId id="214748371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4000" dirty="0">
              <a:solidFill>
                <a:srgbClr val="274E13"/>
              </a:solidFill>
            </a:endParaRPr>
          </a:p>
          <a:p>
            <a:endParaRPr sz="4000" dirty="0">
              <a:solidFill>
                <a:srgbClr val="274E13"/>
              </a:solidFill>
            </a:endParaRPr>
          </a:p>
          <a:p>
            <a:endParaRPr sz="4000" dirty="0">
              <a:solidFill>
                <a:srgbClr val="274E13"/>
              </a:solidFill>
            </a:endParaRPr>
          </a:p>
          <a:p>
            <a:endParaRPr sz="4000" dirty="0">
              <a:solidFill>
                <a:srgbClr val="274E13"/>
              </a:solidFill>
            </a:endParaRPr>
          </a:p>
          <a:p>
            <a:pPr algn="ctr"/>
            <a:endParaRPr sz="4000" dirty="0">
              <a:solidFill>
                <a:srgbClr val="274E13"/>
              </a:solidFill>
            </a:endParaRPr>
          </a:p>
          <a:p>
            <a:pPr marL="609585" indent="609585" algn="just"/>
            <a:endParaRPr lang="pt-BR" sz="4000" dirty="0">
              <a:solidFill>
                <a:srgbClr val="274E13"/>
              </a:solidFill>
              <a:sym typeface="Montserrat"/>
            </a:endParaRPr>
          </a:p>
          <a:p>
            <a:pPr marL="609585" indent="609585" algn="just"/>
            <a:r>
              <a:rPr lang="pt-BR" sz="40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Conceitos Gerais</a:t>
            </a:r>
          </a:p>
          <a:p>
            <a:pPr marL="609585" indent="609585" algn="just"/>
            <a:r>
              <a:rPr lang="pt-BR" sz="40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SGBD     NOSQL</a:t>
            </a:r>
          </a:p>
          <a:p>
            <a:pPr marL="609585" indent="609585" algn="just"/>
            <a:r>
              <a:rPr lang="pt-BR" sz="4000" dirty="0" err="1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Profª</a:t>
            </a:r>
            <a:r>
              <a:rPr lang="pt-BR" sz="4000" dirty="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Carmen L. B. Costa</a:t>
            </a:r>
            <a:endParaRPr sz="4000" dirty="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pt-BR" sz="2400" dirty="0"/>
              <a:t> </a:t>
            </a:r>
            <a:endParaRPr sz="2400" dirty="0"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466" y="-326640"/>
            <a:ext cx="9278224" cy="48734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49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33004" y="590204"/>
            <a:ext cx="11454938" cy="562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/>
        </p:nvSpPr>
        <p:spPr>
          <a:xfrm>
            <a:off x="0" y="2582000"/>
            <a:ext cx="12192000" cy="1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8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endParaRPr sz="8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90697" y="781397"/>
            <a:ext cx="11413376" cy="574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31767" y="714896"/>
            <a:ext cx="10091651" cy="549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-133003" y="565266"/>
            <a:ext cx="11272058" cy="572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03200" y="1762634"/>
            <a:ext cx="11659062" cy="399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0" y="634767"/>
            <a:ext cx="12192000" cy="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24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https://university.mongodb.com/certification</a:t>
            </a:r>
            <a:endParaRPr sz="2400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67" y="636767"/>
            <a:ext cx="9906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104200" y="3151817"/>
            <a:ext cx="12192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4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https://www.mongodb.com</a:t>
            </a:r>
            <a:endParaRPr sz="4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04200" y="2596184"/>
            <a:ext cx="12192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BR" sz="48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endParaRPr sz="48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2727400"/>
            <a:ext cx="12192000" cy="1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8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História</a:t>
            </a:r>
            <a:endParaRPr sz="8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0" y="2727400"/>
            <a:ext cx="12192000" cy="1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8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SQL </a:t>
            </a:r>
            <a:r>
              <a:rPr lang="pt-BR" sz="6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pt-BR" sz="8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NoSQL</a:t>
            </a:r>
            <a:endParaRPr sz="80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44476" y="1746105"/>
            <a:ext cx="11709167" cy="37297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203200" y="590267"/>
            <a:ext cx="11785600" cy="7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24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https://github.com/mongodb/mongo</a:t>
            </a:r>
            <a:endParaRPr sz="2400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1126200" y="1866400"/>
            <a:ext cx="9939600" cy="3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33333"/>
              </a:lnSpc>
              <a:buClr>
                <a:schemeClr val="dk1"/>
              </a:buClr>
              <a:buSzPts val="1100"/>
            </a:pPr>
            <a:r>
              <a:rPr lang="pt-BR" sz="3600" b="1">
                <a:solidFill>
                  <a:srgbClr val="116149"/>
                </a:solidFill>
                <a:latin typeface="Montserrat"/>
                <a:ea typeface="Montserrat"/>
                <a:cs typeface="Montserrat"/>
                <a:sym typeface="Montserrat"/>
              </a:rPr>
              <a:t>MongoDB Atlas - o banco de dados global em nuvem</a:t>
            </a:r>
            <a:endParaRPr sz="3600" b="1">
              <a:solidFill>
                <a:srgbClr val="1161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000">
                <a:solidFill>
                  <a:srgbClr val="42494F"/>
                </a:solidFill>
                <a:latin typeface="Montserrat"/>
                <a:ea typeface="Montserrat"/>
                <a:cs typeface="Montserrat"/>
                <a:sym typeface="Montserrat"/>
              </a:rPr>
              <a:t>O MongoDB Atlas é o banco de dados em nuvem global para aplicativos modernos que é distribuído e seguro por padrão e disponível como um serviço totalmente gerenciado na AWS, Azure e Google Cloud. </a:t>
            </a:r>
            <a:endParaRPr sz="2000">
              <a:solidFill>
                <a:srgbClr val="4249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clrChange>
              <a:clrFrom>
                <a:srgbClr val="FAFBFC"/>
              </a:clrFrom>
              <a:clrTo>
                <a:srgbClr val="FAFBFC">
                  <a:alpha val="0"/>
                </a:srgbClr>
              </a:clrTo>
            </a:clrChange>
            <a:alphaModFix/>
          </a:blip>
          <a:srcRect r="7304"/>
          <a:stretch/>
        </p:blipFill>
        <p:spPr>
          <a:xfrm>
            <a:off x="169949" y="415637"/>
            <a:ext cx="11866880" cy="54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3" y="1259944"/>
            <a:ext cx="11436981" cy="47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3">
            <a:clrChange>
              <a:clrFrom>
                <a:srgbClr val="FAFBFC"/>
              </a:clrFrom>
              <a:clrTo>
                <a:srgbClr val="FAFBFC">
                  <a:alpha val="0"/>
                </a:srgbClr>
              </a:clrTo>
            </a:clrChange>
            <a:alphaModFix/>
          </a:blip>
          <a:srcRect l="5350" b="12752"/>
          <a:stretch/>
        </p:blipFill>
        <p:spPr>
          <a:xfrm>
            <a:off x="290946" y="789709"/>
            <a:ext cx="11496502" cy="5336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0" y="2774200"/>
            <a:ext cx="12192000" cy="1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BR" sz="80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Quem usa</a:t>
            </a:r>
            <a:endParaRPr sz="80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2" ma:contentTypeDescription="Crie um novo documento." ma:contentTypeScope="" ma:versionID="6c5cc01f79a833ebbefbb233427ef7c9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664820de8a41ea7e61c6b8470022beca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D97D6B-E353-4AAA-94A3-82770D35BBF0}"/>
</file>

<file path=customXml/itemProps2.xml><?xml version="1.0" encoding="utf-8"?>
<ds:datastoreItem xmlns:ds="http://schemas.openxmlformats.org/officeDocument/2006/customXml" ds:itemID="{FE31EA2C-7DA1-4113-9DB7-6A8262ECD3B4}"/>
</file>

<file path=customXml/itemProps3.xml><?xml version="1.0" encoding="utf-8"?>
<ds:datastoreItem xmlns:ds="http://schemas.openxmlformats.org/officeDocument/2006/customXml" ds:itemID="{1FDE9B68-EE78-4B6B-93FA-F9C7AF109C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</Words>
  <Application>Microsoft Office PowerPoint</Application>
  <PresentationFormat>Widescreen</PresentationFormat>
  <Paragraphs>73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Microsoft Sans Serif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Michelle Quevedo</cp:lastModifiedBy>
  <cp:revision>98</cp:revision>
  <dcterms:created xsi:type="dcterms:W3CDTF">2020-04-08T04:34:52Z</dcterms:created>
  <dcterms:modified xsi:type="dcterms:W3CDTF">2020-05-11T03:56:41Z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